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8" r:id="rId3"/>
    <p:sldId id="289" r:id="rId4"/>
    <p:sldId id="308" r:id="rId5"/>
    <p:sldId id="309" r:id="rId6"/>
    <p:sldId id="310" r:id="rId7"/>
    <p:sldId id="311" r:id="rId8"/>
    <p:sldId id="327" r:id="rId9"/>
    <p:sldId id="326" r:id="rId10"/>
    <p:sldId id="325" r:id="rId11"/>
    <p:sldId id="324" r:id="rId12"/>
    <p:sldId id="343" r:id="rId13"/>
    <p:sldId id="328" r:id="rId14"/>
    <p:sldId id="329" r:id="rId15"/>
    <p:sldId id="330" r:id="rId16"/>
    <p:sldId id="331" r:id="rId17"/>
    <p:sldId id="318" r:id="rId18"/>
    <p:sldId id="317" r:id="rId19"/>
    <p:sldId id="316" r:id="rId20"/>
    <p:sldId id="323" r:id="rId21"/>
    <p:sldId id="322" r:id="rId22"/>
    <p:sldId id="321" r:id="rId23"/>
    <p:sldId id="320" r:id="rId24"/>
    <p:sldId id="319" r:id="rId25"/>
    <p:sldId id="315" r:id="rId26"/>
    <p:sldId id="314" r:id="rId27"/>
    <p:sldId id="332" r:id="rId28"/>
    <p:sldId id="338" r:id="rId29"/>
    <p:sldId id="337" r:id="rId30"/>
    <p:sldId id="336" r:id="rId31"/>
    <p:sldId id="335" r:id="rId32"/>
    <p:sldId id="339" r:id="rId33"/>
    <p:sldId id="340" r:id="rId34"/>
    <p:sldId id="334" r:id="rId35"/>
    <p:sldId id="342" r:id="rId36"/>
    <p:sldId id="341" r:id="rId37"/>
    <p:sldId id="307" r:id="rId3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1304" autoAdjust="0"/>
  </p:normalViewPr>
  <p:slideViewPr>
    <p:cSldViewPr>
      <p:cViewPr>
        <p:scale>
          <a:sx n="100" d="100"/>
          <a:sy n="100" d="100"/>
        </p:scale>
        <p:origin x="-1944" y="-7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62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792AC-0C26-415D-A4A5-298DA3ED5492}" type="datetimeFigureOut">
              <a:rPr lang="zh-CN" altLang="en-US" smtClean="0"/>
              <a:pPr/>
              <a:t>2017/3/13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02449-4658-4754-A017-D9405DC22D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01 </a:t>
            </a:r>
            <a:r>
              <a:rPr lang="zh-CN" altLang="en-US" dirty="0" smtClean="0"/>
              <a:t>首页：默认显示省版地形图，以遮罩形式突出南海区轮廓，并标上区镇边界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10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污染源：无数据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11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视频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12 </a:t>
            </a:r>
            <a:r>
              <a:rPr lang="zh-CN" altLang="en-US" dirty="0" smtClean="0"/>
              <a:t>实时观测</a:t>
            </a:r>
            <a:r>
              <a:rPr lang="en-US" altLang="zh-CN" baseline="0" dirty="0" smtClean="0"/>
              <a:t>-</a:t>
            </a:r>
            <a:r>
              <a:rPr lang="zh-CN" altLang="en-US" dirty="0" smtClean="0"/>
              <a:t>避难转移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13 </a:t>
            </a:r>
            <a:r>
              <a:rPr lang="zh-CN" altLang="en-US" dirty="0" smtClean="0"/>
              <a:t>实时观测</a:t>
            </a:r>
            <a:r>
              <a:rPr lang="en-US" altLang="zh-CN" baseline="0" dirty="0" smtClean="0"/>
              <a:t>-</a:t>
            </a:r>
            <a:r>
              <a:rPr lang="zh-CN" altLang="en-US" dirty="0" smtClean="0"/>
              <a:t>避难转移：工棚弹窗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14 </a:t>
            </a:r>
            <a:r>
              <a:rPr lang="zh-CN" altLang="en-US" dirty="0" smtClean="0"/>
              <a:t>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经济：点击经济，地图出现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，左边出现南海区经济总概况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15 </a:t>
            </a:r>
            <a:r>
              <a:rPr lang="zh-CN" altLang="en-US" dirty="0" smtClean="0"/>
              <a:t>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经济：点击某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，右上角显示该</a:t>
            </a:r>
            <a:r>
              <a:rPr lang="en-US" altLang="zh-CN" dirty="0" smtClean="0"/>
              <a:t>POI</a:t>
            </a:r>
            <a:r>
              <a:rPr lang="zh-CN" altLang="en-US" dirty="0" smtClean="0"/>
              <a:t>弹窗内容，点击面包屑可返回南海区经济总概况页面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16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-POI:</a:t>
            </a:r>
            <a:r>
              <a:rPr lang="zh-CN" altLang="en-US" dirty="0" smtClean="0"/>
              <a:t>点击查询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17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-POI:</a:t>
            </a:r>
            <a:r>
              <a:rPr lang="zh-CN" altLang="en-US" dirty="0" smtClean="0"/>
              <a:t>输入字段搜索，出现查询列表；可点击“</a:t>
            </a:r>
            <a:r>
              <a:rPr lang="en-US" altLang="zh-CN" dirty="0" smtClean="0"/>
              <a:t>x</a:t>
            </a:r>
            <a:r>
              <a:rPr lang="zh-CN" altLang="en-US" dirty="0" smtClean="0"/>
              <a:t>”清除当前输入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18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</a:t>
            </a:r>
            <a:r>
              <a:rPr lang="zh-CN" altLang="en-US" dirty="0" smtClean="0"/>
              <a:t>：鼠标移至效果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19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-POI</a:t>
            </a:r>
            <a:r>
              <a:rPr lang="zh-CN" altLang="en-US" dirty="0" smtClean="0"/>
              <a:t>：点击查询列表进入详细内容页，可通过“返回”回到搜索列表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02 </a:t>
            </a:r>
            <a:r>
              <a:rPr lang="zh-CN" altLang="en-US" dirty="0" smtClean="0"/>
              <a:t>实时监测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20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全局搜索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经纬度：点击查询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21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全局搜索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经纬度：输入搜索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22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经纬度：搜索错误提示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23 </a:t>
            </a:r>
            <a:r>
              <a:rPr lang="zh-CN" altLang="en-US" dirty="0" smtClean="0"/>
              <a:t>全局搜索</a:t>
            </a:r>
            <a:r>
              <a:rPr lang="en-US" altLang="zh-CN" dirty="0" smtClean="0"/>
              <a:t>-</a:t>
            </a:r>
            <a:r>
              <a:rPr lang="zh-CN" altLang="en-US" dirty="0" smtClean="0"/>
              <a:t>经纬度：搜索正确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24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预案库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25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26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法规库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27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应急知识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28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专家库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29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救援物资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03 </a:t>
            </a:r>
            <a:r>
              <a:rPr lang="zh-CN" altLang="en-US" dirty="0" smtClean="0"/>
              <a:t>基础数据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30 </a:t>
            </a:r>
            <a:r>
              <a:rPr lang="zh-CN" altLang="en-US" dirty="0" smtClean="0"/>
              <a:t>应急库</a:t>
            </a:r>
            <a:r>
              <a:rPr lang="en-US" altLang="zh-CN" dirty="0" smtClean="0"/>
              <a:t>-</a:t>
            </a:r>
            <a:r>
              <a:rPr lang="zh-CN" altLang="en-US" dirty="0" smtClean="0"/>
              <a:t>救援队伍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31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选中效果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32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搜索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33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应急库</a:t>
            </a:r>
            <a:r>
              <a:rPr lang="en-US" altLang="zh-CN" baseline="0" dirty="0" smtClean="0"/>
              <a:t>-</a:t>
            </a:r>
            <a:r>
              <a:rPr lang="zh-CN" altLang="en-US" baseline="0" dirty="0" smtClean="0"/>
              <a:t>鼠标移至效果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34 </a:t>
            </a:r>
            <a:r>
              <a:rPr lang="zh-CN" altLang="en-US" dirty="0" smtClean="0"/>
              <a:t>南海地图</a:t>
            </a:r>
            <a:r>
              <a:rPr lang="en-US" altLang="zh-CN" dirty="0" smtClean="0"/>
              <a:t>-</a:t>
            </a:r>
            <a:r>
              <a:rPr lang="zh-CN" altLang="en-US" dirty="0" smtClean="0"/>
              <a:t>边界线：采用双线边界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04 </a:t>
            </a:r>
            <a:r>
              <a:rPr lang="zh-CN" altLang="en-US" dirty="0" smtClean="0"/>
              <a:t>部门信息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05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监测站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06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水浸黑点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07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水浸黑点：点击某</a:t>
            </a:r>
            <a:r>
              <a:rPr lang="en-US" altLang="zh-CN" dirty="0" smtClean="0"/>
              <a:t>POI</a:t>
            </a:r>
            <a:r>
              <a:rPr lang="zh-CN" altLang="en-US" dirty="0" smtClean="0"/>
              <a:t>，弹窗内容依次为水位、雨量、现在图片、基础数据；其中雨量可以切换显示过去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小时雨量及过去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小时雨量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08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09 </a:t>
            </a:r>
            <a:r>
              <a:rPr lang="zh-CN" altLang="en-US" dirty="0" smtClean="0"/>
              <a:t>实时观测</a:t>
            </a:r>
            <a:r>
              <a:rPr lang="en-US" altLang="zh-CN" dirty="0" smtClean="0"/>
              <a:t>-</a:t>
            </a:r>
            <a:r>
              <a:rPr lang="zh-CN" altLang="en-US" dirty="0" smtClean="0"/>
              <a:t>污染源：有数据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1" descr="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01024" y="142858"/>
            <a:ext cx="898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1" r:id="rId4"/>
    <p:sldLayoutId id="2147483663" r:id="rId5"/>
    <p:sldLayoutId id="2147483662" r:id="rId6"/>
    <p:sldLayoutId id="2147483664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0" y="1514467"/>
            <a:ext cx="9144000" cy="19859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000" dirty="0" smtClean="0"/>
              <a:t>南海区突发事件预警管理支撑（辅助）平台</a:t>
            </a:r>
            <a:r>
              <a:rPr lang="en-US" altLang="zh-CN" sz="3000" dirty="0" smtClean="0"/>
              <a:t/>
            </a:r>
            <a:br>
              <a:rPr lang="en-US" altLang="zh-CN" sz="3000" dirty="0" smtClean="0"/>
            </a:br>
            <a:r>
              <a:rPr lang="zh-CN" altLang="en-US" sz="3000" dirty="0" smtClean="0"/>
              <a:t>（南海区三防“一张图”指挥平台）</a:t>
            </a:r>
            <a:r>
              <a:rPr lang="en-US" altLang="zh-CN" sz="3000" dirty="0" smtClean="0"/>
              <a:t>V1.0</a:t>
            </a:r>
            <a:endParaRPr lang="zh-CN" altLang="en-US" sz="3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None/>
            </a:pPr>
            <a:r>
              <a:rPr kumimoji="1"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产品设计文档</a:t>
            </a:r>
            <a:r>
              <a:rPr kumimoji="1"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——PA2</a:t>
            </a:r>
            <a:endParaRPr kumimoji="1" lang="zh-CN" altLang="en-US" sz="20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buNone/>
            </a:pP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年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03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月</a:t>
            </a:r>
            <a:r>
              <a:rPr kumimoji="1" lang="en-US" altLang="zh-CN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13</a:t>
            </a:r>
            <a:r>
              <a:rPr kumimoji="1" lang="zh-CN" altLang="en-US" sz="1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日</a:t>
            </a:r>
            <a:endParaRPr kumimoji="1" lang="zh-CN" altLang="en-US" sz="18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14282" y="365125"/>
            <a:ext cx="1357322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版本说明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4281" y="785800"/>
          <a:ext cx="8715437" cy="418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16"/>
                <a:gridCol w="4209999"/>
                <a:gridCol w="2363508"/>
                <a:gridCol w="12556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版本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主要修改内容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负责人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PA1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更新左侧面板；</a:t>
                      </a:r>
                      <a:endParaRPr lang="en-US" altLang="zh-CN" sz="1400" dirty="0" smtClean="0">
                        <a:latin typeface="+mj-ea"/>
                        <a:ea typeface="+mj-ea"/>
                      </a:endParaRPr>
                    </a:p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新增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预案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页面；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Font typeface="+mj-lt"/>
                        <a:buAutoNum type="alphaLcPeriod"/>
                      </a:pP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实时</a:t>
                      </a:r>
                      <a:r>
                        <a:rPr lang="zh-CN" altLang="en-US" sz="1400" smtClean="0">
                          <a:latin typeface="+mj-ea"/>
                          <a:ea typeface="+mj-ea"/>
                        </a:rPr>
                        <a:t>观测新增</a:t>
                      </a:r>
                      <a:r>
                        <a:rPr lang="en-US" altLang="zh-CN" sz="14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水浸黑点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水利排灌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水质监测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污染源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港航视频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里水河村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打击非法采矿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危化品运输车</a:t>
                      </a:r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避难转移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】</a:t>
                      </a:r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页面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2016-11-02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杨锦颖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PA2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更新左边面板图标、实时观测视频图标、应急库图标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调整监测站风力颜色；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优化南海地图边界颜色；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将地图放大、缩小、重置功能放置左上角；增加省版卫星图、地形图、业务图；在省版地图上增加区块显示；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优化实时观测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水浸黑点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污染源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避难转移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弹窗；优化全局搜索弹窗；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lphaLcPeriod"/>
                      </a:pP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设计基础数据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【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经济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】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弹窗；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2017-03-11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杨锦颖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722313" y="2143122"/>
            <a:ext cx="7772400" cy="102155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END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THANK YOU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573</Words>
  <PresentationFormat>全屏显示(16:9)</PresentationFormat>
  <Paragraphs>93</Paragraphs>
  <Slides>37</Slides>
  <Notes>34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南海区突发事件预警管理支撑（辅助）平台 （南海区三防“一张图”指挥平台）V1.0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南海区突发事件预警管理支撑（辅助）平台（南海区三防“一张图”指挥平台）PA2.pptx</dc:title>
  <cp:lastModifiedBy>car</cp:lastModifiedBy>
  <cp:revision>257</cp:revision>
  <dcterms:created xsi:type="dcterms:W3CDTF">2016-10-08T10:32:12Z</dcterms:created>
  <dcterms:modified xsi:type="dcterms:W3CDTF">2017-03-13T10:27:08Z</dcterms:modified>
</cp:coreProperties>
</file>